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38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AF425828-E297-4363-821D-64D5F1E25791}"/>
    <pc:docChg chg="custSel addSld modSld">
      <pc:chgData name="Xinyi Shen" userId="c45f212b-5789-4129-bf03-1592b57bd5dd" providerId="ADAL" clId="{AF425828-E297-4363-821D-64D5F1E25791}" dt="2023-03-10T00:23:51.548" v="211" actId="1076"/>
      <pc:docMkLst>
        <pc:docMk/>
      </pc:docMkLst>
      <pc:sldChg chg="addSp delSp modSp add">
        <pc:chgData name="Xinyi Shen" userId="c45f212b-5789-4129-bf03-1592b57bd5dd" providerId="ADAL" clId="{AF425828-E297-4363-821D-64D5F1E25791}" dt="2023-03-10T00:23:51.548" v="211" actId="1076"/>
        <pc:sldMkLst>
          <pc:docMk/>
          <pc:sldMk cId="2621314357" sldId="256"/>
        </pc:sldMkLst>
        <pc:spChg chg="del">
          <ac:chgData name="Xinyi Shen" userId="c45f212b-5789-4129-bf03-1592b57bd5dd" providerId="ADAL" clId="{AF425828-E297-4363-821D-64D5F1E25791}" dt="2023-03-09T23:49:07.435" v="1" actId="478"/>
          <ac:spMkLst>
            <pc:docMk/>
            <pc:sldMk cId="2621314357" sldId="256"/>
            <ac:spMk id="2" creationId="{17481C5E-2AC9-47E2-9FBC-F41DD315376B}"/>
          </ac:spMkLst>
        </pc:spChg>
        <pc:spChg chg="del">
          <ac:chgData name="Xinyi Shen" userId="c45f212b-5789-4129-bf03-1592b57bd5dd" providerId="ADAL" clId="{AF425828-E297-4363-821D-64D5F1E25791}" dt="2023-03-09T23:49:08.511" v="2" actId="478"/>
          <ac:spMkLst>
            <pc:docMk/>
            <pc:sldMk cId="2621314357" sldId="256"/>
            <ac:spMk id="3" creationId="{2B2ADB43-BBE5-4C76-A5BD-8D372BFBB1FC}"/>
          </ac:spMkLst>
        </pc:spChg>
        <pc:spChg chg="add mod">
          <ac:chgData name="Xinyi Shen" userId="c45f212b-5789-4129-bf03-1592b57bd5dd" providerId="ADAL" clId="{AF425828-E297-4363-821D-64D5F1E25791}" dt="2023-03-10T00:19:10.490" v="201" actId="164"/>
          <ac:spMkLst>
            <pc:docMk/>
            <pc:sldMk cId="2621314357" sldId="256"/>
            <ac:spMk id="19" creationId="{8E13F7DD-C759-4349-91C8-EA82958B8B05}"/>
          </ac:spMkLst>
        </pc:spChg>
        <pc:spChg chg="add mod">
          <ac:chgData name="Xinyi Shen" userId="c45f212b-5789-4129-bf03-1592b57bd5dd" providerId="ADAL" clId="{AF425828-E297-4363-821D-64D5F1E25791}" dt="2023-03-10T00:19:10.490" v="201" actId="164"/>
          <ac:spMkLst>
            <pc:docMk/>
            <pc:sldMk cId="2621314357" sldId="256"/>
            <ac:spMk id="20" creationId="{4C5D77EA-EC50-408D-BF4E-885937A0867F}"/>
          </ac:spMkLst>
        </pc:spChg>
        <pc:spChg chg="add mod">
          <ac:chgData name="Xinyi Shen" userId="c45f212b-5789-4129-bf03-1592b57bd5dd" providerId="ADAL" clId="{AF425828-E297-4363-821D-64D5F1E25791}" dt="2023-03-10T00:19:10.490" v="201" actId="164"/>
          <ac:spMkLst>
            <pc:docMk/>
            <pc:sldMk cId="2621314357" sldId="256"/>
            <ac:spMk id="21" creationId="{7B534EF8-4D33-4605-9DC8-76A6F89B9D47}"/>
          </ac:spMkLst>
        </pc:spChg>
        <pc:spChg chg="add mod">
          <ac:chgData name="Xinyi Shen" userId="c45f212b-5789-4129-bf03-1592b57bd5dd" providerId="ADAL" clId="{AF425828-E297-4363-821D-64D5F1E25791}" dt="2023-03-10T00:19:10.490" v="201" actId="164"/>
          <ac:spMkLst>
            <pc:docMk/>
            <pc:sldMk cId="2621314357" sldId="256"/>
            <ac:spMk id="22" creationId="{B63DE141-773E-4C63-AB64-4C5E4321AE4A}"/>
          </ac:spMkLst>
        </pc:spChg>
        <pc:grpChg chg="add mod">
          <ac:chgData name="Xinyi Shen" userId="c45f212b-5789-4129-bf03-1592b57bd5dd" providerId="ADAL" clId="{AF425828-E297-4363-821D-64D5F1E25791}" dt="2023-03-10T00:20:47.783" v="210" actId="164"/>
          <ac:grpSpMkLst>
            <pc:docMk/>
            <pc:sldMk cId="2621314357" sldId="256"/>
            <ac:grpSpMk id="24" creationId="{E7B2F1EA-DCE2-43E3-AF83-A80628624A6E}"/>
          </ac:grpSpMkLst>
        </pc:grpChg>
        <pc:grpChg chg="add mod">
          <ac:chgData name="Xinyi Shen" userId="c45f212b-5789-4129-bf03-1592b57bd5dd" providerId="ADAL" clId="{AF425828-E297-4363-821D-64D5F1E25791}" dt="2023-03-10T00:23:51.548" v="211" actId="1076"/>
          <ac:grpSpMkLst>
            <pc:docMk/>
            <pc:sldMk cId="2621314357" sldId="256"/>
            <ac:grpSpMk id="31" creationId="{9EADBBBE-32A6-42EB-AFFF-B8B6A03E4E9E}"/>
          </ac:grpSpMkLst>
        </pc:grpChg>
        <pc:picChg chg="add del mod">
          <ac:chgData name="Xinyi Shen" userId="c45f212b-5789-4129-bf03-1592b57bd5dd" providerId="ADAL" clId="{AF425828-E297-4363-821D-64D5F1E25791}" dt="2023-03-09T23:51:32.704" v="11" actId="478"/>
          <ac:picMkLst>
            <pc:docMk/>
            <pc:sldMk cId="2621314357" sldId="256"/>
            <ac:picMk id="4" creationId="{25BCE084-5097-4237-8C0A-7520BB97B5D0}"/>
          </ac:picMkLst>
        </pc:picChg>
        <pc:picChg chg="add del mod">
          <ac:chgData name="Xinyi Shen" userId="c45f212b-5789-4129-bf03-1592b57bd5dd" providerId="ADAL" clId="{AF425828-E297-4363-821D-64D5F1E25791}" dt="2023-03-09T23:51:04.663" v="9" actId="478"/>
          <ac:picMkLst>
            <pc:docMk/>
            <pc:sldMk cId="2621314357" sldId="256"/>
            <ac:picMk id="5" creationId="{83C9A6F6-029C-48FE-B5D8-478DDCB567A1}"/>
          </ac:picMkLst>
        </pc:picChg>
        <pc:picChg chg="add mod">
          <ac:chgData name="Xinyi Shen" userId="c45f212b-5789-4129-bf03-1592b57bd5dd" providerId="ADAL" clId="{AF425828-E297-4363-821D-64D5F1E25791}" dt="2023-03-10T00:19:10.490" v="201" actId="164"/>
          <ac:picMkLst>
            <pc:docMk/>
            <pc:sldMk cId="2621314357" sldId="256"/>
            <ac:picMk id="6" creationId="{C1B4DE0B-F6D9-4CC2-953B-C2B7272CE40F}"/>
          </ac:picMkLst>
        </pc:picChg>
        <pc:picChg chg="add mod">
          <ac:chgData name="Xinyi Shen" userId="c45f212b-5789-4129-bf03-1592b57bd5dd" providerId="ADAL" clId="{AF425828-E297-4363-821D-64D5F1E25791}" dt="2023-03-10T00:19:10.490" v="201" actId="164"/>
          <ac:picMkLst>
            <pc:docMk/>
            <pc:sldMk cId="2621314357" sldId="256"/>
            <ac:picMk id="7" creationId="{11C43CF6-93CA-4EA3-9339-65E9A15961B2}"/>
          </ac:picMkLst>
        </pc:picChg>
        <pc:picChg chg="add del mod">
          <ac:chgData name="Xinyi Shen" userId="c45f212b-5789-4129-bf03-1592b57bd5dd" providerId="ADAL" clId="{AF425828-E297-4363-821D-64D5F1E25791}" dt="2023-03-10T00:00:47.107" v="100" actId="478"/>
          <ac:picMkLst>
            <pc:docMk/>
            <pc:sldMk cId="2621314357" sldId="256"/>
            <ac:picMk id="8" creationId="{38084C47-0F5E-4EDE-907B-A5107D034286}"/>
          </ac:picMkLst>
        </pc:picChg>
        <pc:picChg chg="add del mod">
          <ac:chgData name="Xinyi Shen" userId="c45f212b-5789-4129-bf03-1592b57bd5dd" providerId="ADAL" clId="{AF425828-E297-4363-821D-64D5F1E25791}" dt="2023-03-10T00:00:39.151" v="97" actId="478"/>
          <ac:picMkLst>
            <pc:docMk/>
            <pc:sldMk cId="2621314357" sldId="256"/>
            <ac:picMk id="9" creationId="{994FE668-B6D1-4FC1-934F-5527062EACB5}"/>
          </ac:picMkLst>
        </pc:picChg>
        <pc:picChg chg="add mod">
          <ac:chgData name="Xinyi Shen" userId="c45f212b-5789-4129-bf03-1592b57bd5dd" providerId="ADAL" clId="{AF425828-E297-4363-821D-64D5F1E25791}" dt="2023-03-10T00:19:10.490" v="201" actId="164"/>
          <ac:picMkLst>
            <pc:docMk/>
            <pc:sldMk cId="2621314357" sldId="256"/>
            <ac:picMk id="10" creationId="{2441379F-318C-4BB5-8AA7-D2CD0D883E4A}"/>
          </ac:picMkLst>
        </pc:picChg>
        <pc:picChg chg="add del mod">
          <ac:chgData name="Xinyi Shen" userId="c45f212b-5789-4129-bf03-1592b57bd5dd" providerId="ADAL" clId="{AF425828-E297-4363-821D-64D5F1E25791}" dt="2023-03-10T00:05:57.408" v="127" actId="478"/>
          <ac:picMkLst>
            <pc:docMk/>
            <pc:sldMk cId="2621314357" sldId="256"/>
            <ac:picMk id="11" creationId="{D422FF84-FAA7-48DC-9B6C-DA43956A014A}"/>
          </ac:picMkLst>
        </pc:picChg>
        <pc:picChg chg="add del mod">
          <ac:chgData name="Xinyi Shen" userId="c45f212b-5789-4129-bf03-1592b57bd5dd" providerId="ADAL" clId="{AF425828-E297-4363-821D-64D5F1E25791}" dt="2023-03-10T00:07:21.482" v="131" actId="478"/>
          <ac:picMkLst>
            <pc:docMk/>
            <pc:sldMk cId="2621314357" sldId="256"/>
            <ac:picMk id="12" creationId="{31E5A48D-5E25-42C0-9C21-756E85A6C50C}"/>
          </ac:picMkLst>
        </pc:picChg>
        <pc:picChg chg="add del mod">
          <ac:chgData name="Xinyi Shen" userId="c45f212b-5789-4129-bf03-1592b57bd5dd" providerId="ADAL" clId="{AF425828-E297-4363-821D-64D5F1E25791}" dt="2023-03-10T00:09:02.658" v="141" actId="478"/>
          <ac:picMkLst>
            <pc:docMk/>
            <pc:sldMk cId="2621314357" sldId="256"/>
            <ac:picMk id="13" creationId="{9E127DF3-18F2-4A98-89B3-503BA307051A}"/>
          </ac:picMkLst>
        </pc:picChg>
        <pc:picChg chg="add del mod">
          <ac:chgData name="Xinyi Shen" userId="c45f212b-5789-4129-bf03-1592b57bd5dd" providerId="ADAL" clId="{AF425828-E297-4363-821D-64D5F1E25791}" dt="2023-03-10T00:09:41.401" v="145" actId="478"/>
          <ac:picMkLst>
            <pc:docMk/>
            <pc:sldMk cId="2621314357" sldId="256"/>
            <ac:picMk id="14" creationId="{4E14CB8A-9346-46F1-8C42-D6FAD930629E}"/>
          </ac:picMkLst>
        </pc:picChg>
        <pc:picChg chg="add del mod">
          <ac:chgData name="Xinyi Shen" userId="c45f212b-5789-4129-bf03-1592b57bd5dd" providerId="ADAL" clId="{AF425828-E297-4363-821D-64D5F1E25791}" dt="2023-03-10T00:10:54.577" v="149" actId="478"/>
          <ac:picMkLst>
            <pc:docMk/>
            <pc:sldMk cId="2621314357" sldId="256"/>
            <ac:picMk id="15" creationId="{CC13CFC6-16F7-447E-B91A-CD627152411E}"/>
          </ac:picMkLst>
        </pc:picChg>
        <pc:picChg chg="add del mod">
          <ac:chgData name="Xinyi Shen" userId="c45f212b-5789-4129-bf03-1592b57bd5dd" providerId="ADAL" clId="{AF425828-E297-4363-821D-64D5F1E25791}" dt="2023-03-10T00:13:39.638" v="162" actId="478"/>
          <ac:picMkLst>
            <pc:docMk/>
            <pc:sldMk cId="2621314357" sldId="256"/>
            <ac:picMk id="16" creationId="{29B6BC3C-6DE0-494C-A3FD-F45615E6C51B}"/>
          </ac:picMkLst>
        </pc:picChg>
        <pc:picChg chg="add del mod">
          <ac:chgData name="Xinyi Shen" userId="c45f212b-5789-4129-bf03-1592b57bd5dd" providerId="ADAL" clId="{AF425828-E297-4363-821D-64D5F1E25791}" dt="2023-03-10T00:14:52.966" v="166" actId="478"/>
          <ac:picMkLst>
            <pc:docMk/>
            <pc:sldMk cId="2621314357" sldId="256"/>
            <ac:picMk id="17" creationId="{F1B607E0-E47D-4CAE-8CF0-5EE7C478D05F}"/>
          </ac:picMkLst>
        </pc:picChg>
        <pc:picChg chg="add del mod">
          <ac:chgData name="Xinyi Shen" userId="c45f212b-5789-4129-bf03-1592b57bd5dd" providerId="ADAL" clId="{AF425828-E297-4363-821D-64D5F1E25791}" dt="2023-03-10T00:17:30.569" v="195" actId="478"/>
          <ac:picMkLst>
            <pc:docMk/>
            <pc:sldMk cId="2621314357" sldId="256"/>
            <ac:picMk id="18" creationId="{EA712AEA-D731-4251-B42C-79A648F04A51}"/>
          </ac:picMkLst>
        </pc:picChg>
        <pc:picChg chg="add mod ord">
          <ac:chgData name="Xinyi Shen" userId="c45f212b-5789-4129-bf03-1592b57bd5dd" providerId="ADAL" clId="{AF425828-E297-4363-821D-64D5F1E25791}" dt="2023-03-10T00:19:10.490" v="201" actId="164"/>
          <ac:picMkLst>
            <pc:docMk/>
            <pc:sldMk cId="2621314357" sldId="256"/>
            <ac:picMk id="23" creationId="{8B6E6D1E-2097-473A-A3E1-14E512704F32}"/>
          </ac:picMkLst>
        </pc:picChg>
        <pc:cxnChg chg="add mod">
          <ac:chgData name="Xinyi Shen" userId="c45f212b-5789-4129-bf03-1592b57bd5dd" providerId="ADAL" clId="{AF425828-E297-4363-821D-64D5F1E25791}" dt="2023-03-10T00:20:47.783" v="210" actId="164"/>
          <ac:cxnSpMkLst>
            <pc:docMk/>
            <pc:sldMk cId="2621314357" sldId="256"/>
            <ac:cxnSpMk id="26" creationId="{89EA40D4-4B4B-4008-9692-FB21B1FA9276}"/>
          </ac:cxnSpMkLst>
        </pc:cxnChg>
        <pc:cxnChg chg="add mod">
          <ac:chgData name="Xinyi Shen" userId="c45f212b-5789-4129-bf03-1592b57bd5dd" providerId="ADAL" clId="{AF425828-E297-4363-821D-64D5F1E25791}" dt="2023-03-10T00:20:47.783" v="210" actId="164"/>
          <ac:cxnSpMkLst>
            <pc:docMk/>
            <pc:sldMk cId="2621314357" sldId="256"/>
            <ac:cxnSpMk id="27" creationId="{ED6BF8D3-7CC2-4A0C-BF45-D4AF7BFDD7C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96DA2-CECA-4A69-9B9D-54CBE49E1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E349A9-8DBF-4CA3-9D3C-C1CC517946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5D6F1-A9D5-401B-8E77-D2237ECC2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3CC1C-CAD7-433F-92E3-81C554F40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A3B4A-2FF3-4344-A398-3F119F079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315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A6C53-23DF-42CF-AB3E-48A69DEC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4F7343-6FE6-427B-A3AC-CA7921AA32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DB81-9C00-425D-BF96-9BBD6835C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12477-21A1-436F-9DD9-3D4C4B1E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85789-ED2F-42C4-8BB7-D22489D86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69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8B4D76-1184-428E-A492-28F2CFA2C3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155D3-77AA-4086-9E08-2D8545906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4BBFF-8AA3-4944-9260-4E06FF6EA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00B01-5749-4E42-B755-0C31FB68B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DEE00-8241-4FAE-8C02-0F08530AA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70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EA061-D9DE-42ED-ADDE-5A9D97E78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BF3EC-7EBA-4897-B0C7-965CDCB80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718DD-E27D-4D05-9A7F-5E31D9C5E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6B742-8FFB-4F9E-9160-D8E15700B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E8AAE-BE92-4DEC-BD6A-131B5F8CD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874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9DCB7-ABAF-4189-9D2A-CAD79F0E1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56E1E1-E693-4A86-8190-8F2A33EDD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EA5FC1-B065-401B-9AC5-6B9576736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55E4F-788E-4BE0-949E-0952F367A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09A67-1DCB-4AE8-83E9-501B7E04A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7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33631-A8BC-42E4-A2A8-D7F53D3A8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6BC4C-1278-4908-A831-CF2AF7ED11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6BA34-3403-4ABB-B091-AC9B2C878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78AFFC-0058-4EA8-BFC2-7DA26D6BC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0DADB-8561-4575-AFF1-A0F3DEBB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CFF58-E227-41B2-8771-E56B3537C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10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1B74A-577E-443F-9ACE-5E19B6117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1BDA7-8DAB-4677-9216-77DE73992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D2B179-E0C1-40D9-8551-F9CE82755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72024F-E18E-44AD-8AD9-E1562CF79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95A76F-0F40-401C-AF49-082D6B69B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07D2D1-1528-470A-B036-F6B712481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848C24-4D52-4D39-B02F-19D082590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82EB34-DC25-452D-8063-4E87341F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77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C5917-A2D0-47AB-8504-0C20D903D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639A55-3546-457B-9305-2B3F87B99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F1E1FC-A19E-4FBD-920E-AD0DD97A4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9CE4A-F5A6-4A5C-AC4D-EEAD47025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2834EE-9903-4835-B4E5-501E68322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9F183A-F0C0-4BAE-A54B-3F8C75BDA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F35E31-C95B-401B-BBD6-048A9E537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175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01A08-78A0-4089-8C24-3C69E8C84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A0335-1D35-478D-A5F6-4003E57C5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E53AE1-4D2D-4DEC-AA83-1202C6203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10DC9F-55E7-4CE9-9246-3BD00A745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2E580-E7DC-49E7-A9DF-2C1E8FA2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3BF775-AECD-4904-9BA9-178341F7D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35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71F42-295D-46BD-AC28-DDA67E61E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6E3D5C-7D7A-4D42-B9FC-2AA81E484B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E58DAF-8A9D-435C-B05B-63B67FF77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24D66-7505-4DAC-90BD-C9303C76A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238BC-1E15-4BF8-947A-7C9DDAC11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25E469-60BE-409A-87C7-A90A18A87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617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15320-C2BF-4DF3-AE91-D0CC25B11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31E08-7000-4EC4-8432-65D7B92B4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BCBADC-2C87-452C-BC40-B5D2CB0F21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82FBF-E4CB-4E06-BD50-B913D4660296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6DFDD-C0D8-4D05-AFEE-8D284A485E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68F25-D304-4D36-AD7F-205004EEC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14E0B-5872-46D0-AAE4-4D9201AC00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93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9EADBBBE-32A6-42EB-AFFF-B8B6A03E4E9E}"/>
              </a:ext>
            </a:extLst>
          </p:cNvPr>
          <p:cNvGrpSpPr/>
          <p:nvPr/>
        </p:nvGrpSpPr>
        <p:grpSpPr>
          <a:xfrm>
            <a:off x="979925" y="570012"/>
            <a:ext cx="5840780" cy="5990215"/>
            <a:chOff x="912191" y="-14188"/>
            <a:chExt cx="5840780" cy="599021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7B2F1EA-DCE2-43E3-AF83-A80628624A6E}"/>
                </a:ext>
              </a:extLst>
            </p:cNvPr>
            <p:cNvGrpSpPr/>
            <p:nvPr/>
          </p:nvGrpSpPr>
          <p:grpSpPr>
            <a:xfrm>
              <a:off x="912191" y="-14188"/>
              <a:ext cx="5840780" cy="5990215"/>
              <a:chOff x="912191" y="-14188"/>
              <a:chExt cx="5840780" cy="5990215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B6E6D1E-2097-473A-A3E1-14E512704F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26971" y="3088538"/>
                <a:ext cx="2628000" cy="2815714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1B4DE0B-F6D9-4CC2-953B-C2B7272CE4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728971" y="-14188"/>
                <a:ext cx="3024000" cy="3102726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1C43CF6-93CA-4EA3-9339-65E9A15961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2191" y="1"/>
                <a:ext cx="3024000" cy="3088537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441379F-318C-4BB5-8AA7-D2CD0D883E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6971" y="3033778"/>
                <a:ext cx="2772000" cy="2942249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E13F7DD-C759-4349-91C8-EA82958B8B05}"/>
                  </a:ext>
                </a:extLst>
              </p:cNvPr>
              <p:cNvSpPr txBox="1"/>
              <p:nvPr/>
            </p:nvSpPr>
            <p:spPr>
              <a:xfrm>
                <a:off x="996727" y="384313"/>
                <a:ext cx="463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(a)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C5D77EA-EC50-408D-BF4E-885937A0867F}"/>
                  </a:ext>
                </a:extLst>
              </p:cNvPr>
              <p:cNvSpPr txBox="1"/>
              <p:nvPr/>
            </p:nvSpPr>
            <p:spPr>
              <a:xfrm>
                <a:off x="3813507" y="384312"/>
                <a:ext cx="463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(b)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B534EF8-4D33-4605-9DC8-76A6F89B9D47}"/>
                  </a:ext>
                </a:extLst>
              </p:cNvPr>
              <p:cNvSpPr txBox="1"/>
              <p:nvPr/>
            </p:nvSpPr>
            <p:spPr>
              <a:xfrm>
                <a:off x="956971" y="3334349"/>
                <a:ext cx="463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(c)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63DE141-773E-4C63-AB64-4C5E4321AE4A}"/>
                  </a:ext>
                </a:extLst>
              </p:cNvPr>
              <p:cNvSpPr txBox="1"/>
              <p:nvPr/>
            </p:nvSpPr>
            <p:spPr>
              <a:xfrm>
                <a:off x="3813507" y="3334349"/>
                <a:ext cx="4638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(d)</a:t>
                </a:r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9EA40D4-4B4B-4008-9692-FB21B1FA92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42971" y="3708400"/>
              <a:ext cx="736780" cy="37465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D6BF8D3-7CC2-4A0C-BF45-D4AF7BFDD7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4971" y="3611348"/>
              <a:ext cx="917530" cy="26850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1314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3</cp:revision>
  <dcterms:created xsi:type="dcterms:W3CDTF">2023-03-09T23:48:40Z</dcterms:created>
  <dcterms:modified xsi:type="dcterms:W3CDTF">2023-03-10T00:23:53Z</dcterms:modified>
</cp:coreProperties>
</file>